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9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110" d="100"/>
          <a:sy n="110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8DBD0-B4BF-455E-A472-62F9E5886EA8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EC79A-8F63-40FA-A5CE-0FB600268A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04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CE70AE-247B-4977-84DC-A615B0E0E2E2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E19E25-DB4A-4617-880B-1D3BFCD2860B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Verbindingslijn: gebogen 170">
            <a:extLst>
              <a:ext uri="{FF2B5EF4-FFF2-40B4-BE49-F238E27FC236}">
                <a16:creationId xmlns:a16="http://schemas.microsoft.com/office/drawing/2014/main" id="{0ED5954F-FBA1-453A-8F5D-57F22444B139}"/>
              </a:ext>
            </a:extLst>
          </p:cNvPr>
          <p:cNvCxnSpPr>
            <a:stCxn id="184" idx="3"/>
            <a:endCxn id="210" idx="1"/>
          </p:cNvCxnSpPr>
          <p:nvPr/>
        </p:nvCxnSpPr>
        <p:spPr bwMode="auto">
          <a:xfrm>
            <a:off x="1944688" y="4065887"/>
            <a:ext cx="343322" cy="1575233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 Box 1">
            <a:extLst>
              <a:ext uri="{FF2B5EF4-FFF2-40B4-BE49-F238E27FC236}">
                <a16:creationId xmlns:a16="http://schemas.microsoft.com/office/drawing/2014/main" id="{4208D5E5-1C3B-62F8-AA2A-28D663096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648"/>
            <a:ext cx="8856663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4400" i="1" dirty="0"/>
              <a:t>Organisatorische &amp; Facilitaire Zaken</a:t>
            </a:r>
          </a:p>
        </p:txBody>
      </p:sp>
      <p:pic>
        <p:nvPicPr>
          <p:cNvPr id="173" name="Picture 2">
            <a:extLst>
              <a:ext uri="{FF2B5EF4-FFF2-40B4-BE49-F238E27FC236}">
                <a16:creationId xmlns:a16="http://schemas.microsoft.com/office/drawing/2014/main" id="{3F30A82B-1850-2F86-7A41-31A685567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332211"/>
            <a:ext cx="7366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" name="Text Box 4">
            <a:extLst>
              <a:ext uri="{FF2B5EF4-FFF2-40B4-BE49-F238E27FC236}">
                <a16:creationId xmlns:a16="http://schemas.microsoft.com/office/drawing/2014/main" id="{70D68FD9-143A-7515-9A29-95B47E554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325" y="1099102"/>
            <a:ext cx="1368425" cy="215900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Seizoen 2022-2023</a:t>
            </a:r>
          </a:p>
        </p:txBody>
      </p:sp>
      <p:sp>
        <p:nvSpPr>
          <p:cNvPr id="175" name="Text Box 5">
            <a:extLst>
              <a:ext uri="{FF2B5EF4-FFF2-40B4-BE49-F238E27FC236}">
                <a16:creationId xmlns:a16="http://schemas.microsoft.com/office/drawing/2014/main" id="{1A4CD05D-781F-70FF-6579-C03AF3C2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1403649"/>
            <a:ext cx="2519363" cy="431800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Bestuurslid organisatorische zaken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William Lensen</a:t>
            </a:r>
          </a:p>
        </p:txBody>
      </p:sp>
      <p:sp>
        <p:nvSpPr>
          <p:cNvPr id="176" name="Text Box 6">
            <a:extLst>
              <a:ext uri="{FF2B5EF4-FFF2-40B4-BE49-F238E27FC236}">
                <a16:creationId xmlns:a16="http://schemas.microsoft.com/office/drawing/2014/main" id="{0976E7A2-94C9-5DC9-21E7-1A03DE7E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638" y="1379836"/>
            <a:ext cx="2160587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Bestuurslid facilitaire zaken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 err="1"/>
              <a:t>Dezeree</a:t>
            </a:r>
            <a:r>
              <a:rPr lang="nl-NL" altLang="nl-NL" sz="1000" b="1" i="1" dirty="0"/>
              <a:t> Verheijen</a:t>
            </a:r>
          </a:p>
        </p:txBody>
      </p:sp>
      <p:cxnSp>
        <p:nvCxnSpPr>
          <p:cNvPr id="177" name="AutoShape 7">
            <a:extLst>
              <a:ext uri="{FF2B5EF4-FFF2-40B4-BE49-F238E27FC236}">
                <a16:creationId xmlns:a16="http://schemas.microsoft.com/office/drawing/2014/main" id="{DDD42E40-9F34-19CB-75C6-064796B60769}"/>
              </a:ext>
            </a:extLst>
          </p:cNvPr>
          <p:cNvCxnSpPr>
            <a:cxnSpLocks noChangeShapeType="1"/>
            <a:stCxn id="176" idx="2"/>
            <a:endCxn id="183" idx="0"/>
          </p:cNvCxnSpPr>
          <p:nvPr/>
        </p:nvCxnSpPr>
        <p:spPr bwMode="auto">
          <a:xfrm rot="5400000">
            <a:off x="6567488" y="1929111"/>
            <a:ext cx="242888" cy="1587"/>
          </a:xfrm>
          <a:prstGeom prst="bentConnector2">
            <a:avLst/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8" name="Text Box 8">
            <a:extLst>
              <a:ext uri="{FF2B5EF4-FFF2-40B4-BE49-F238E27FC236}">
                <a16:creationId xmlns:a16="http://schemas.microsoft.com/office/drawing/2014/main" id="{C229F1A6-3CB7-B795-C8E2-0C8EB6E57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2051349"/>
            <a:ext cx="2519363" cy="576262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Hoofdcoördinator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organisatorische zaken jeugd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Jeroen Hesen</a:t>
            </a:r>
          </a:p>
        </p:txBody>
      </p:sp>
      <p:cxnSp>
        <p:nvCxnSpPr>
          <p:cNvPr id="179" name="AutoShape 9">
            <a:extLst>
              <a:ext uri="{FF2B5EF4-FFF2-40B4-BE49-F238E27FC236}">
                <a16:creationId xmlns:a16="http://schemas.microsoft.com/office/drawing/2014/main" id="{3FF38201-1F96-755C-6C8F-634D2E9BD5E6}"/>
              </a:ext>
            </a:extLst>
          </p:cNvPr>
          <p:cNvCxnSpPr>
            <a:cxnSpLocks noChangeShapeType="1"/>
            <a:stCxn id="175" idx="2"/>
            <a:endCxn id="178" idx="0"/>
          </p:cNvCxnSpPr>
          <p:nvPr/>
        </p:nvCxnSpPr>
        <p:spPr bwMode="auto">
          <a:xfrm rot="5400000">
            <a:off x="2663032" y="1942605"/>
            <a:ext cx="215900" cy="1587"/>
          </a:xfrm>
          <a:prstGeom prst="bentConnector2">
            <a:avLst/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0" name="Text Box 10">
            <a:extLst>
              <a:ext uri="{FF2B5EF4-FFF2-40B4-BE49-F238E27FC236}">
                <a16:creationId xmlns:a16="http://schemas.microsoft.com/office/drawing/2014/main" id="{4B724FED-EF03-54E1-3EFF-BEBB62BA3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3203874"/>
            <a:ext cx="1800225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Coördinator JO19/17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Rob de Vries</a:t>
            </a:r>
          </a:p>
        </p:txBody>
      </p:sp>
      <p:sp>
        <p:nvSpPr>
          <p:cNvPr id="181" name="Text Box 11">
            <a:extLst>
              <a:ext uri="{FF2B5EF4-FFF2-40B4-BE49-F238E27FC236}">
                <a16:creationId xmlns:a16="http://schemas.microsoft.com/office/drawing/2014/main" id="{35F09653-F9D7-711E-5260-985C8E71B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1906886"/>
            <a:ext cx="879475" cy="865188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/>
              <a:t>Trainingen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/>
              <a:t>Velden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/>
              <a:t>Ballen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/>
              <a:t>Kleedlokalen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/>
              <a:t>Kleding</a:t>
            </a:r>
          </a:p>
        </p:txBody>
      </p:sp>
      <p:sp>
        <p:nvSpPr>
          <p:cNvPr id="182" name="Text Box 12">
            <a:extLst>
              <a:ext uri="{FF2B5EF4-FFF2-40B4-BE49-F238E27FC236}">
                <a16:creationId xmlns:a16="http://schemas.microsoft.com/office/drawing/2014/main" id="{3E52A9E5-CD27-6682-6BB7-7F3C4EF7B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979911"/>
            <a:ext cx="1008062" cy="714375"/>
          </a:xfrm>
          <a:prstGeom prst="rect">
            <a:avLst/>
          </a:pr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 dirty="0"/>
              <a:t>Teamindeling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 dirty="0"/>
              <a:t>Wedstrijden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 dirty="0"/>
              <a:t>Scheidsrechters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i="1" dirty="0"/>
              <a:t>Toernooien</a:t>
            </a:r>
          </a:p>
        </p:txBody>
      </p:sp>
      <p:sp>
        <p:nvSpPr>
          <p:cNvPr id="183" name="Text Box 13">
            <a:extLst>
              <a:ext uri="{FF2B5EF4-FFF2-40B4-BE49-F238E27FC236}">
                <a16:creationId xmlns:a16="http://schemas.microsoft.com/office/drawing/2014/main" id="{B566E47C-BDEC-47B1-310D-CA2D2C2CB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638" y="2051349"/>
            <a:ext cx="2160587" cy="588962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Hoofdcoördinator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facilitaire zaken jeugd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John Peeters</a:t>
            </a:r>
          </a:p>
        </p:txBody>
      </p:sp>
      <p:sp>
        <p:nvSpPr>
          <p:cNvPr id="184" name="Text Box 14">
            <a:extLst>
              <a:ext uri="{FF2B5EF4-FFF2-40B4-BE49-F238E27FC236}">
                <a16:creationId xmlns:a16="http://schemas.microsoft.com/office/drawing/2014/main" id="{40683926-F1CD-44CA-38DF-434339A75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3851574"/>
            <a:ext cx="1800225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Coördinator JO15/13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Renate Burgers</a:t>
            </a:r>
          </a:p>
        </p:txBody>
      </p:sp>
      <p:sp>
        <p:nvSpPr>
          <p:cNvPr id="185" name="Text Box 15">
            <a:extLst>
              <a:ext uri="{FF2B5EF4-FFF2-40B4-BE49-F238E27FC236}">
                <a16:creationId xmlns:a16="http://schemas.microsoft.com/office/drawing/2014/main" id="{9611D156-ADCC-E2CF-3AC0-A9AA18D10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4" y="4502448"/>
            <a:ext cx="1800225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Coördinator JO12/11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Henk </a:t>
            </a:r>
            <a:r>
              <a:rPr lang="nl-NL" altLang="nl-NL" sz="1000" b="1" i="1" dirty="0" err="1"/>
              <a:t>Hoeijmakers</a:t>
            </a:r>
            <a:endParaRPr lang="nl-NL" altLang="nl-NL" sz="1000" b="1" i="1" dirty="0"/>
          </a:p>
        </p:txBody>
      </p:sp>
      <p:sp>
        <p:nvSpPr>
          <p:cNvPr id="186" name="Text Box 16">
            <a:extLst>
              <a:ext uri="{FF2B5EF4-FFF2-40B4-BE49-F238E27FC236}">
                <a16:creationId xmlns:a16="http://schemas.microsoft.com/office/drawing/2014/main" id="{2B38E910-FC37-D86A-DD28-6357AB62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4" y="5151735"/>
            <a:ext cx="1800225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Coördinator JO10/9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Michel Vonk</a:t>
            </a:r>
          </a:p>
        </p:txBody>
      </p:sp>
      <p:sp>
        <p:nvSpPr>
          <p:cNvPr id="187" name="Text Box 17">
            <a:extLst>
              <a:ext uri="{FF2B5EF4-FFF2-40B4-BE49-F238E27FC236}">
                <a16:creationId xmlns:a16="http://schemas.microsoft.com/office/drawing/2014/main" id="{A8EBA958-2DE5-D7A5-1A2A-95DB041E0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66" y="5793085"/>
            <a:ext cx="1800225" cy="500498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Coördinator JO8/7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VACATURE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Michel Vonk waarnemend</a:t>
            </a:r>
          </a:p>
        </p:txBody>
      </p:sp>
      <p:cxnSp>
        <p:nvCxnSpPr>
          <p:cNvPr id="188" name="AutoShape 18">
            <a:extLst>
              <a:ext uri="{FF2B5EF4-FFF2-40B4-BE49-F238E27FC236}">
                <a16:creationId xmlns:a16="http://schemas.microsoft.com/office/drawing/2014/main" id="{C1CDE157-CEC1-5142-4C1A-134EE4D8DB9F}"/>
              </a:ext>
            </a:extLst>
          </p:cNvPr>
          <p:cNvCxnSpPr>
            <a:cxnSpLocks noChangeShapeType="1"/>
            <a:stCxn id="178" idx="2"/>
            <a:endCxn id="189" idx="0"/>
          </p:cNvCxnSpPr>
          <p:nvPr/>
        </p:nvCxnSpPr>
        <p:spPr bwMode="auto">
          <a:xfrm rot="5400000">
            <a:off x="1655764" y="2015629"/>
            <a:ext cx="503237" cy="17272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9" name="Rectangle 19">
            <a:extLst>
              <a:ext uri="{FF2B5EF4-FFF2-40B4-BE49-F238E27FC236}">
                <a16:creationId xmlns:a16="http://schemas.microsoft.com/office/drawing/2014/main" id="{0C9863E6-FBF9-D91F-2114-03FE04E9F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3130848"/>
            <a:ext cx="1944687" cy="3250480"/>
          </a:xfrm>
          <a:prstGeom prst="rect">
            <a:avLst/>
          </a:prstGeom>
          <a:noFill/>
          <a:ln w="9360">
            <a:solidFill>
              <a:srgbClr val="FE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NL" altLang="nl-NL"/>
          </a:p>
        </p:txBody>
      </p:sp>
      <p:sp>
        <p:nvSpPr>
          <p:cNvPr id="191" name="Text Box 21">
            <a:extLst>
              <a:ext uri="{FF2B5EF4-FFF2-40B4-BE49-F238E27FC236}">
                <a16:creationId xmlns:a16="http://schemas.microsoft.com/office/drawing/2014/main" id="{0610C19A-8FD2-35F6-7B57-9C13A24E0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75" y="3195936"/>
            <a:ext cx="1800225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Coördinator scheidsrechters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Erik Hendrix</a:t>
            </a:r>
          </a:p>
        </p:txBody>
      </p:sp>
      <p:sp>
        <p:nvSpPr>
          <p:cNvPr id="192" name="Text Box 22">
            <a:extLst>
              <a:ext uri="{FF2B5EF4-FFF2-40B4-BE49-F238E27FC236}">
                <a16:creationId xmlns:a16="http://schemas.microsoft.com/office/drawing/2014/main" id="{02904CEF-5F32-F59F-AA89-49A93F2B9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297" y="3880943"/>
            <a:ext cx="1800225" cy="420687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Wedstrijdsecretariaat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Frank Gelden + Daan Driessen</a:t>
            </a:r>
          </a:p>
        </p:txBody>
      </p:sp>
      <p:sp>
        <p:nvSpPr>
          <p:cNvPr id="193" name="Text Box 23">
            <a:extLst>
              <a:ext uri="{FF2B5EF4-FFF2-40B4-BE49-F238E27FC236}">
                <a16:creationId xmlns:a16="http://schemas.microsoft.com/office/drawing/2014/main" id="{0AA51A4C-9F5D-2436-9C5E-565A9F1DA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3207049"/>
            <a:ext cx="1511300" cy="573087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Coördinator senioren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lagere elftallen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Lei vd Bekerom</a:t>
            </a:r>
          </a:p>
        </p:txBody>
      </p:sp>
      <p:cxnSp>
        <p:nvCxnSpPr>
          <p:cNvPr id="195" name="AutoShape 25">
            <a:extLst>
              <a:ext uri="{FF2B5EF4-FFF2-40B4-BE49-F238E27FC236}">
                <a16:creationId xmlns:a16="http://schemas.microsoft.com/office/drawing/2014/main" id="{17841752-EFF3-7F01-5D79-D333BABE05F0}"/>
              </a:ext>
            </a:extLst>
          </p:cNvPr>
          <p:cNvCxnSpPr>
            <a:cxnSpLocks noChangeShapeType="1"/>
            <a:stCxn id="178" idx="2"/>
          </p:cNvCxnSpPr>
          <p:nvPr/>
        </p:nvCxnSpPr>
        <p:spPr bwMode="auto">
          <a:xfrm rot="16200000" flipH="1">
            <a:off x="2737644" y="2660155"/>
            <a:ext cx="498475" cy="433387"/>
          </a:xfrm>
          <a:prstGeom prst="bentConnector3">
            <a:avLst>
              <a:gd name="adj1" fmla="val 51333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6" name="Text Box 26">
            <a:extLst>
              <a:ext uri="{FF2B5EF4-FFF2-40B4-BE49-F238E27FC236}">
                <a16:creationId xmlns:a16="http://schemas.microsoft.com/office/drawing/2014/main" id="{60234933-3488-47E9-FAC0-81919811B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9932" y="4522293"/>
            <a:ext cx="1800225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Coördinator toernooien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Margriet Bergmans</a:t>
            </a:r>
          </a:p>
        </p:txBody>
      </p:sp>
      <p:sp>
        <p:nvSpPr>
          <p:cNvPr id="198" name="Text Box 28">
            <a:extLst>
              <a:ext uri="{FF2B5EF4-FFF2-40B4-BE49-F238E27FC236}">
                <a16:creationId xmlns:a16="http://schemas.microsoft.com/office/drawing/2014/main" id="{D844AD2A-3086-FAA2-9522-5196C6967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4059536"/>
            <a:ext cx="1979613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Sleutelbeheer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Mart Thijssen</a:t>
            </a:r>
          </a:p>
        </p:txBody>
      </p:sp>
      <p:sp>
        <p:nvSpPr>
          <p:cNvPr id="199" name="Text Box 29">
            <a:extLst>
              <a:ext uri="{FF2B5EF4-FFF2-40B4-BE49-F238E27FC236}">
                <a16:creationId xmlns:a16="http://schemas.microsoft.com/office/drawing/2014/main" id="{D0285ED4-37E1-7173-70E2-E8C997D2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9418" y="4715174"/>
            <a:ext cx="1979613" cy="576262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Beheerder Sportlink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Wedstrijdzakenapp/Voetbal.nl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Rob van der Sterren</a:t>
            </a:r>
          </a:p>
        </p:txBody>
      </p:sp>
      <p:sp>
        <p:nvSpPr>
          <p:cNvPr id="200" name="Text Box 30">
            <a:extLst>
              <a:ext uri="{FF2B5EF4-FFF2-40B4-BE49-F238E27FC236}">
                <a16:creationId xmlns:a16="http://schemas.microsoft.com/office/drawing/2014/main" id="{C421DD29-5F30-6BB5-90BB-C0A5C7B74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4643736"/>
            <a:ext cx="1511300" cy="647700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Scheidsrechters senioren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lagere elftallen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Lei vd Bekerom</a:t>
            </a:r>
          </a:p>
        </p:txBody>
      </p:sp>
      <p:sp>
        <p:nvSpPr>
          <p:cNvPr id="201" name="Text Box 31">
            <a:extLst>
              <a:ext uri="{FF2B5EF4-FFF2-40B4-BE49-F238E27FC236}">
                <a16:creationId xmlns:a16="http://schemas.microsoft.com/office/drawing/2014/main" id="{44A90E08-4F9D-26F5-C612-05D07E414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850" y="3927774"/>
            <a:ext cx="1511300" cy="573087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Wedstrijdsecretariaat senioren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Mart Thijssen</a:t>
            </a:r>
          </a:p>
        </p:txBody>
      </p:sp>
      <p:sp>
        <p:nvSpPr>
          <p:cNvPr id="202" name="Text Box 32">
            <a:extLst>
              <a:ext uri="{FF2B5EF4-FFF2-40B4-BE49-F238E27FC236}">
                <a16:creationId xmlns:a16="http://schemas.microsoft.com/office/drawing/2014/main" id="{F2C2BC41-6AA7-4E0B-2CB1-7B37B1838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5788481"/>
            <a:ext cx="1511300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Ledenadministratie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Wim Moorman</a:t>
            </a:r>
            <a:endParaRPr lang="nl-NL" altLang="nl-NL" sz="1000" b="1" i="1" dirty="0"/>
          </a:p>
        </p:txBody>
      </p:sp>
      <p:sp>
        <p:nvSpPr>
          <p:cNvPr id="203" name="Text Box 33">
            <a:extLst>
              <a:ext uri="{FF2B5EF4-FFF2-40B4-BE49-F238E27FC236}">
                <a16:creationId xmlns:a16="http://schemas.microsoft.com/office/drawing/2014/main" id="{5BC4B838-7DE8-E95F-D7A4-A1724C9CB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0" y="3229274"/>
            <a:ext cx="2214563" cy="698500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Planning velden/lokalen: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ma t/m vr: Henk Meijers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za: wedstrijdsecretariaat jeugd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/>
              <a:t>zo: wedstrijdsecretariaat senioren</a:t>
            </a:r>
          </a:p>
        </p:txBody>
      </p:sp>
      <p:sp>
        <p:nvSpPr>
          <p:cNvPr id="204" name="Rectangle 34">
            <a:extLst>
              <a:ext uri="{FF2B5EF4-FFF2-40B4-BE49-F238E27FC236}">
                <a16:creationId xmlns:a16="http://schemas.microsoft.com/office/drawing/2014/main" id="{6B2D157B-C9E3-BDE1-9C8B-7294CEC31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3130849"/>
            <a:ext cx="1655762" cy="2278062"/>
          </a:xfrm>
          <a:prstGeom prst="rect">
            <a:avLst/>
          </a:prstGeom>
          <a:noFill/>
          <a:ln w="9360">
            <a:solidFill>
              <a:srgbClr val="FE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NL" altLang="nl-NL"/>
          </a:p>
        </p:txBody>
      </p:sp>
      <p:cxnSp>
        <p:nvCxnSpPr>
          <p:cNvPr id="205" name="AutoShape 35">
            <a:extLst>
              <a:ext uri="{FF2B5EF4-FFF2-40B4-BE49-F238E27FC236}">
                <a16:creationId xmlns:a16="http://schemas.microsoft.com/office/drawing/2014/main" id="{48BE7859-237D-9B51-2724-AB9CE8DFA557}"/>
              </a:ext>
            </a:extLst>
          </p:cNvPr>
          <p:cNvCxnSpPr>
            <a:cxnSpLocks noChangeShapeType="1"/>
            <a:stCxn id="183" idx="2"/>
            <a:endCxn id="204" idx="0"/>
          </p:cNvCxnSpPr>
          <p:nvPr/>
        </p:nvCxnSpPr>
        <p:spPr bwMode="auto">
          <a:xfrm rot="5400000">
            <a:off x="5926138" y="2367261"/>
            <a:ext cx="490538" cy="1036637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6" name="AutoShape 36">
            <a:extLst>
              <a:ext uri="{FF2B5EF4-FFF2-40B4-BE49-F238E27FC236}">
                <a16:creationId xmlns:a16="http://schemas.microsoft.com/office/drawing/2014/main" id="{D00A5087-6A18-64D2-B8E0-51A0D2912DE2}"/>
              </a:ext>
            </a:extLst>
          </p:cNvPr>
          <p:cNvCxnSpPr>
            <a:cxnSpLocks noChangeShapeType="1"/>
            <a:stCxn id="178" idx="3"/>
            <a:endCxn id="204" idx="1"/>
          </p:cNvCxnSpPr>
          <p:nvPr/>
        </p:nvCxnSpPr>
        <p:spPr bwMode="auto">
          <a:xfrm>
            <a:off x="4030663" y="2340274"/>
            <a:ext cx="793750" cy="1928812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7" name="Rectangle 37">
            <a:extLst>
              <a:ext uri="{FF2B5EF4-FFF2-40B4-BE49-F238E27FC236}">
                <a16:creationId xmlns:a16="http://schemas.microsoft.com/office/drawing/2014/main" id="{AB24972B-FB4E-1638-98F9-9CE82AD30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024" y="3126086"/>
            <a:ext cx="1974689" cy="2895201"/>
          </a:xfrm>
          <a:prstGeom prst="rect">
            <a:avLst/>
          </a:prstGeom>
          <a:noFill/>
          <a:ln w="9360">
            <a:solidFill>
              <a:srgbClr val="FE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NL" altLang="nl-NL"/>
          </a:p>
        </p:txBody>
      </p:sp>
      <p:sp>
        <p:nvSpPr>
          <p:cNvPr id="208" name="Rectangle 38">
            <a:extLst>
              <a:ext uri="{FF2B5EF4-FFF2-40B4-BE49-F238E27FC236}">
                <a16:creationId xmlns:a16="http://schemas.microsoft.com/office/drawing/2014/main" id="{835C06A7-5ED0-0BB9-3286-66B9B4B90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3130849"/>
            <a:ext cx="2389187" cy="1443037"/>
          </a:xfrm>
          <a:prstGeom prst="rect">
            <a:avLst/>
          </a:prstGeom>
          <a:noFill/>
          <a:ln w="9360">
            <a:solidFill>
              <a:srgbClr val="FE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nl-NL" altLang="nl-NL"/>
          </a:p>
        </p:txBody>
      </p:sp>
      <p:cxnSp>
        <p:nvCxnSpPr>
          <p:cNvPr id="209" name="AutoShape 39">
            <a:extLst>
              <a:ext uri="{FF2B5EF4-FFF2-40B4-BE49-F238E27FC236}">
                <a16:creationId xmlns:a16="http://schemas.microsoft.com/office/drawing/2014/main" id="{A82ADBC6-C77F-623D-EC32-D77E6AFB6392}"/>
              </a:ext>
            </a:extLst>
          </p:cNvPr>
          <p:cNvCxnSpPr>
            <a:cxnSpLocks noChangeShapeType="1"/>
            <a:stCxn id="183" idx="2"/>
            <a:endCxn id="208" idx="0"/>
          </p:cNvCxnSpPr>
          <p:nvPr/>
        </p:nvCxnSpPr>
        <p:spPr bwMode="auto">
          <a:xfrm rot="16200000" flipH="1">
            <a:off x="6971507" y="2356942"/>
            <a:ext cx="490538" cy="1057275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0" name="Text Box 14">
            <a:extLst>
              <a:ext uri="{FF2B5EF4-FFF2-40B4-BE49-F238E27FC236}">
                <a16:creationId xmlns:a16="http://schemas.microsoft.com/office/drawing/2014/main" id="{5EBEEDAE-AE54-DA18-660C-92353900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010" y="5356523"/>
            <a:ext cx="1800225" cy="569194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 err="1"/>
              <a:t>Tecnhische</a:t>
            </a:r>
            <a:r>
              <a:rPr lang="nl-NL" altLang="nl-NL" sz="1000" b="1" i="1" dirty="0"/>
              <a:t> ondersteuning  JO17/15/13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Henk Stiphout</a:t>
            </a:r>
          </a:p>
        </p:txBody>
      </p:sp>
      <p:sp>
        <p:nvSpPr>
          <p:cNvPr id="3" name="Text Box 32">
            <a:extLst>
              <a:ext uri="{FF2B5EF4-FFF2-40B4-BE49-F238E27FC236}">
                <a16:creationId xmlns:a16="http://schemas.microsoft.com/office/drawing/2014/main" id="{7552DBF5-3FA3-743D-447F-CE1D3A5AE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379" y="1376993"/>
            <a:ext cx="1067991" cy="428625"/>
          </a:xfrm>
          <a:prstGeom prst="rect">
            <a:avLst/>
          </a:prstGeom>
          <a:solidFill>
            <a:srgbClr val="FE7F00"/>
          </a:solidFill>
          <a:ln w="36000">
            <a:solidFill>
              <a:srgbClr val="FE7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63000" rIns="108000" bIns="63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Uitgifte kleding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nl-NL" sz="1000" b="1" i="1" dirty="0"/>
              <a:t>Wilma </a:t>
            </a:r>
            <a:r>
              <a:rPr lang="nl-NL" altLang="nl-NL" sz="1000" b="1" i="1" dirty="0" err="1"/>
              <a:t>Seuren</a:t>
            </a:r>
            <a:endParaRPr lang="nl-NL" altLang="nl-NL" sz="1000" b="1" i="1" dirty="0"/>
          </a:p>
        </p:txBody>
      </p:sp>
      <p:cxnSp>
        <p:nvCxnSpPr>
          <p:cNvPr id="4" name="AutoShape 36">
            <a:extLst>
              <a:ext uri="{FF2B5EF4-FFF2-40B4-BE49-F238E27FC236}">
                <a16:creationId xmlns:a16="http://schemas.microsoft.com/office/drawing/2014/main" id="{2A0D5B30-56A9-32D6-972D-65B5CB1517E4}"/>
              </a:ext>
            </a:extLst>
          </p:cNvPr>
          <p:cNvCxnSpPr>
            <a:cxnSpLocks noChangeShapeType="1"/>
            <a:stCxn id="176" idx="3"/>
            <a:endCxn id="3" idx="1"/>
          </p:cNvCxnSpPr>
          <p:nvPr/>
        </p:nvCxnSpPr>
        <p:spPr bwMode="auto">
          <a:xfrm flipV="1">
            <a:off x="7769225" y="1591306"/>
            <a:ext cx="285154" cy="2843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Verbindingslijn: gebogen 4">
            <a:extLst>
              <a:ext uri="{FF2B5EF4-FFF2-40B4-BE49-F238E27FC236}">
                <a16:creationId xmlns:a16="http://schemas.microsoft.com/office/drawing/2014/main" id="{3234DE5B-41BC-9338-878D-7ED9879964B4}"/>
              </a:ext>
            </a:extLst>
          </p:cNvPr>
          <p:cNvCxnSpPr>
            <a:endCxn id="210" idx="1"/>
          </p:cNvCxnSpPr>
          <p:nvPr/>
        </p:nvCxnSpPr>
        <p:spPr bwMode="auto">
          <a:xfrm rot="16200000" flipH="1">
            <a:off x="1044181" y="4397291"/>
            <a:ext cx="2227696" cy="25996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2507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9346</TotalTime>
  <Words>139</Words>
  <Application>Microsoft Office PowerPoint</Application>
  <PresentationFormat>Diavoorstelling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Franklin Gothic Medium</vt:lpstr>
      <vt:lpstr>Times New Roman</vt:lpstr>
      <vt:lpstr>Wingdings 2</vt:lpstr>
      <vt:lpstr>Trek</vt:lpstr>
      <vt:lpstr>PowerPoint-presentatie</vt:lpstr>
    </vt:vector>
  </TitlesOfParts>
  <Company>Rabobank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Vrijwilligers Informatie Avond Jeugd</dc:title>
  <dc:creator>Rohenkohl, P (Pim)</dc:creator>
  <cp:lastModifiedBy>Jeroen Hesen</cp:lastModifiedBy>
  <cp:revision>80</cp:revision>
  <dcterms:created xsi:type="dcterms:W3CDTF">2018-08-20T09:12:05Z</dcterms:created>
  <dcterms:modified xsi:type="dcterms:W3CDTF">2023-09-01T15:11:38Z</dcterms:modified>
</cp:coreProperties>
</file>